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2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410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30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40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1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10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3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7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7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3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1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6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37A1-AD8A-49F9-B583-F7945A0538BA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57E0DF-3474-4762-82DB-3CA57FD7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5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827D0-3DB5-326F-F307-84DA27F6A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66" y="2404534"/>
            <a:ext cx="9122735" cy="1646302"/>
          </a:xfrm>
        </p:spPr>
        <p:txBody>
          <a:bodyPr>
            <a:normAutofit fontScale="90000"/>
          </a:bodyPr>
          <a:lstStyle/>
          <a:p>
            <a:r>
              <a:rPr lang="en-US" dirty="0"/>
              <a:t>PENJELASAN SINGKAT PENGISIAN EDM DAN e-RKAM v.2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CEE23-4EA0-63B3-B05F-EA6766A4B3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6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CD0CA-86BD-B670-6C31-0EB6E99B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 </a:t>
            </a:r>
            <a:r>
              <a:rPr lang="en-US" dirty="0" err="1"/>
              <a:t>ke</a:t>
            </a:r>
            <a:r>
              <a:rPr lang="en-US" dirty="0"/>
              <a:t> EDM e-RKAM v.2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E99D-C66A-6820-74F5-0F1C60C53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bimtek</a:t>
            </a:r>
            <a:r>
              <a:rPr lang="en-US" dirty="0"/>
              <a:t> 2020 dan 2021, login </a:t>
            </a:r>
            <a:r>
              <a:rPr lang="en-US" dirty="0" err="1"/>
              <a:t>menggunakan</a:t>
            </a:r>
            <a:r>
              <a:rPr lang="en-US" dirty="0"/>
              <a:t> username dan password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username dan password </a:t>
            </a:r>
            <a:r>
              <a:rPr lang="en-US" dirty="0" err="1"/>
              <a:t>eRKAM</a:t>
            </a:r>
            <a:r>
              <a:rPr lang="en-US" dirty="0"/>
              <a:t> v.1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bimtek</a:t>
            </a:r>
            <a:r>
              <a:rPr lang="en-US" dirty="0"/>
              <a:t> 2022, login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menu “daftar”.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registrasi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oleh admin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  <a:p>
            <a:r>
              <a:rPr lang="en-US" dirty="0" err="1"/>
              <a:t>Peserta</a:t>
            </a:r>
            <a:r>
              <a:rPr lang="en-US" dirty="0"/>
              <a:t> </a:t>
            </a:r>
            <a:r>
              <a:rPr lang="en-US" dirty="0" err="1"/>
              <a:t>bimtek</a:t>
            </a:r>
            <a:r>
              <a:rPr lang="en-US" dirty="0"/>
              <a:t> 2022 </a:t>
            </a:r>
            <a:r>
              <a:rPr lang="en-US" dirty="0" err="1"/>
              <a:t>menggunakan</a:t>
            </a:r>
            <a:r>
              <a:rPr lang="en-US" dirty="0"/>
              <a:t> EDM e-RKAM v.2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pendampingan</a:t>
            </a:r>
            <a:r>
              <a:rPr lang="en-US" dirty="0"/>
              <a:t>.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pendampingan</a:t>
            </a:r>
            <a:r>
              <a:rPr lang="en-US" dirty="0"/>
              <a:t>, </a:t>
            </a:r>
            <a:r>
              <a:rPr lang="en-US" dirty="0" err="1"/>
              <a:t>gunakan</a:t>
            </a:r>
            <a:r>
              <a:rPr lang="en-US" dirty="0"/>
              <a:t> RKAM </a:t>
            </a:r>
            <a:r>
              <a:rPr lang="en-US" dirty="0" err="1"/>
              <a:t>versi</a:t>
            </a:r>
            <a:r>
              <a:rPr lang="en-US" dirty="0"/>
              <a:t> manual</a:t>
            </a:r>
          </a:p>
          <a:p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366590C-E4CC-B3B3-5CE9-609F1FDF48A0}"/>
              </a:ext>
            </a:extLst>
          </p:cNvPr>
          <p:cNvSpPr/>
          <p:nvPr/>
        </p:nvSpPr>
        <p:spPr>
          <a:xfrm>
            <a:off x="1222744" y="5273749"/>
            <a:ext cx="9888279" cy="1038151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Detail </a:t>
            </a:r>
            <a:r>
              <a:rPr lang="en-US" sz="2400" dirty="0" err="1"/>
              <a:t>pengisian</a:t>
            </a:r>
            <a:r>
              <a:rPr lang="en-US" sz="2400" dirty="0"/>
              <a:t> EDM dan </a:t>
            </a:r>
            <a:r>
              <a:rPr lang="en-US" sz="2400" dirty="0" err="1"/>
              <a:t>eRKAM</a:t>
            </a:r>
            <a:r>
              <a:rPr lang="en-US" sz="2400" dirty="0"/>
              <a:t> v.2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di </a:t>
            </a:r>
            <a:r>
              <a:rPr lang="en-US" sz="2400" dirty="0" err="1"/>
              <a:t>pedoman</a:t>
            </a:r>
            <a:r>
              <a:rPr lang="en-US" sz="2400" dirty="0"/>
              <a:t> dan tutorial </a:t>
            </a:r>
            <a:r>
              <a:rPr lang="en-US" sz="2400" dirty="0" err="1"/>
              <a:t>pengisian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login </a:t>
            </a:r>
            <a:r>
              <a:rPr lang="en-US" sz="2400" dirty="0" err="1"/>
              <a:t>dilakukan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956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24ADC-AA99-687E-9A66-072AFEF5A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Catatan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F67B6-4FAC-42B6-1116-CC1966C1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BOS 2023 </a:t>
            </a:r>
            <a:r>
              <a:rPr lang="en-US" dirty="0" err="1"/>
              <a:t>menggunakan</a:t>
            </a:r>
            <a:r>
              <a:rPr lang="en-US" dirty="0"/>
              <a:t> EDM dan e-RKAM v.2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dan sub-</a:t>
            </a:r>
            <a:r>
              <a:rPr lang="en-US" dirty="0" err="1"/>
              <a:t>kegiatan</a:t>
            </a:r>
            <a:r>
              <a:rPr lang="en-US" dirty="0"/>
              <a:t> BOS 2023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EDM v.2</a:t>
            </a:r>
          </a:p>
          <a:p>
            <a:r>
              <a:rPr lang="en-US" dirty="0" err="1"/>
              <a:t>Prioritaskan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sub-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subkegiatan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Mengajar</a:t>
            </a:r>
            <a:r>
              <a:rPr lang="en-US" dirty="0"/>
              <a:t>,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: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 err="1"/>
              <a:t>Gaji</a:t>
            </a:r>
            <a:r>
              <a:rPr lang="en-US" dirty="0"/>
              <a:t>/honor </a:t>
            </a:r>
            <a:r>
              <a:rPr lang="en-US" dirty="0" err="1"/>
              <a:t>rutin</a:t>
            </a:r>
            <a:r>
              <a:rPr lang="en-US" dirty="0"/>
              <a:t> GBPNS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/>
              <a:t>Listrik, internet/</a:t>
            </a:r>
            <a:r>
              <a:rPr lang="en-US" dirty="0" err="1"/>
              <a:t>telepon</a:t>
            </a:r>
            <a:r>
              <a:rPr lang="en-US" dirty="0"/>
              <a:t>, dan air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kebersihan</a:t>
            </a:r>
            <a:r>
              <a:rPr lang="en-US" dirty="0"/>
              <a:t>, </a:t>
            </a:r>
            <a:r>
              <a:rPr lang="en-US" dirty="0" err="1"/>
              <a:t>keamanan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4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C9C98-39CE-B4D7-C1AB-8E0ECF48F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008" y="393817"/>
            <a:ext cx="8596668" cy="652107"/>
          </a:xfrm>
        </p:spPr>
        <p:txBody>
          <a:bodyPr>
            <a:normAutofit/>
          </a:bodyPr>
          <a:lstStyle/>
          <a:p>
            <a:r>
              <a:rPr lang="en-US" sz="2800" dirty="0"/>
              <a:t>Alur </a:t>
            </a:r>
            <a:r>
              <a:rPr lang="en-US" sz="2800" dirty="0" err="1"/>
              <a:t>Pengisian</a:t>
            </a:r>
            <a:r>
              <a:rPr lang="en-US" sz="2800" dirty="0"/>
              <a:t> dan </a:t>
            </a:r>
            <a:r>
              <a:rPr lang="en-US" sz="2800" dirty="0" err="1"/>
              <a:t>Keterkaitan</a:t>
            </a:r>
            <a:r>
              <a:rPr lang="en-US" sz="2800" dirty="0"/>
              <a:t> EDM dan </a:t>
            </a:r>
            <a:r>
              <a:rPr lang="en-US" sz="2800" dirty="0" err="1"/>
              <a:t>eRKAM</a:t>
            </a:r>
            <a:r>
              <a:rPr lang="en-US" sz="2800" dirty="0"/>
              <a:t> v.2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F6EE168-960E-9DDC-7CA9-2FFE4A06961D}"/>
              </a:ext>
            </a:extLst>
          </p:cNvPr>
          <p:cNvSpPr/>
          <p:nvPr/>
        </p:nvSpPr>
        <p:spPr>
          <a:xfrm>
            <a:off x="1737535" y="1354310"/>
            <a:ext cx="913513" cy="846686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Mulai</a:t>
            </a:r>
            <a:endParaRPr lang="en-US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3A96D8-AE90-4DAD-CC81-3C5A21E365E8}"/>
              </a:ext>
            </a:extLst>
          </p:cNvPr>
          <p:cNvSpPr/>
          <p:nvPr/>
        </p:nvSpPr>
        <p:spPr>
          <a:xfrm>
            <a:off x="1186416" y="2578391"/>
            <a:ext cx="2000693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Login EDM v.2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34C051-53F1-69BB-2FE1-B4FC1510E6D2}"/>
              </a:ext>
            </a:extLst>
          </p:cNvPr>
          <p:cNvSpPr/>
          <p:nvPr/>
        </p:nvSpPr>
        <p:spPr>
          <a:xfrm>
            <a:off x="1186416" y="3625607"/>
            <a:ext cx="2000693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Pengisian</a:t>
            </a:r>
            <a:r>
              <a:rPr lang="en-US" dirty="0"/>
              <a:t> EDM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C828F2-881E-63F5-B9AE-E13E524763CB}"/>
              </a:ext>
            </a:extLst>
          </p:cNvPr>
          <p:cNvSpPr/>
          <p:nvPr/>
        </p:nvSpPr>
        <p:spPr>
          <a:xfrm>
            <a:off x="1186416" y="4672955"/>
            <a:ext cx="2000693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Persetujuan</a:t>
            </a:r>
            <a:r>
              <a:rPr lang="en-US" dirty="0"/>
              <a:t> </a:t>
            </a:r>
            <a:r>
              <a:rPr lang="en-US" dirty="0" err="1"/>
              <a:t>Kamad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9E964A-4114-EAC9-C845-BC89256F1A4F}"/>
              </a:ext>
            </a:extLst>
          </p:cNvPr>
          <p:cNvSpPr/>
          <p:nvPr/>
        </p:nvSpPr>
        <p:spPr>
          <a:xfrm>
            <a:off x="3648740" y="1472596"/>
            <a:ext cx="2603205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Admin </a:t>
            </a:r>
            <a:r>
              <a:rPr lang="en-US" sz="1600" dirty="0" err="1"/>
              <a:t>Kab</a:t>
            </a:r>
            <a:r>
              <a:rPr lang="en-US" sz="1600" dirty="0"/>
              <a:t>/Kota </a:t>
            </a:r>
            <a:r>
              <a:rPr lang="en-US" sz="1600" dirty="0" err="1"/>
              <a:t>membuka</a:t>
            </a:r>
            <a:r>
              <a:rPr lang="en-US" sz="1600" dirty="0"/>
              <a:t> </a:t>
            </a:r>
            <a:r>
              <a:rPr lang="en-US" sz="1600" dirty="0" err="1"/>
              <a:t>jadwal</a:t>
            </a:r>
            <a:r>
              <a:rPr lang="en-US" sz="1600" dirty="0"/>
              <a:t> </a:t>
            </a:r>
            <a:r>
              <a:rPr lang="en-US" sz="1600" dirty="0" err="1"/>
              <a:t>definitif</a:t>
            </a:r>
            <a:endParaRPr lang="en-US" sz="1600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B5920D4A-00F5-B115-A33C-F2FB804BEF9E}"/>
              </a:ext>
            </a:extLst>
          </p:cNvPr>
          <p:cNvCxnSpPr>
            <a:cxnSpLocks/>
            <a:stCxn id="4" idx="4"/>
            <a:endCxn id="5" idx="0"/>
          </p:cNvCxnSpPr>
          <p:nvPr/>
        </p:nvCxnSpPr>
        <p:spPr>
          <a:xfrm rot="5400000">
            <a:off x="2001831" y="2385929"/>
            <a:ext cx="377395" cy="752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5F26CCF-A5A1-B97F-3517-E9D9C83D98AA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2032637" y="3471480"/>
            <a:ext cx="308253" cy="127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43E279E3-054A-D3B9-32B7-DC125DB3ACB5}"/>
              </a:ext>
            </a:extLst>
          </p:cNvPr>
          <p:cNvCxnSpPr>
            <a:stCxn id="6" idx="2"/>
            <a:endCxn id="7" idx="0"/>
          </p:cNvCxnSpPr>
          <p:nvPr/>
        </p:nvCxnSpPr>
        <p:spPr>
          <a:xfrm rot="5400000">
            <a:off x="2032571" y="4518762"/>
            <a:ext cx="308385" cy="127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C6C2BA41-7CDD-E4A7-9D66-B2B2CC297BCE}"/>
              </a:ext>
            </a:extLst>
          </p:cNvPr>
          <p:cNvCxnSpPr>
            <a:stCxn id="7" idx="3"/>
            <a:endCxn id="8" idx="1"/>
          </p:cNvCxnSpPr>
          <p:nvPr/>
        </p:nvCxnSpPr>
        <p:spPr>
          <a:xfrm flipV="1">
            <a:off x="3187109" y="1842078"/>
            <a:ext cx="461631" cy="320035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E10EC5B-500D-1195-DF83-7DB9122A3153}"/>
              </a:ext>
            </a:extLst>
          </p:cNvPr>
          <p:cNvSpPr/>
          <p:nvPr/>
        </p:nvSpPr>
        <p:spPr>
          <a:xfrm>
            <a:off x="6690524" y="1462944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Kamad</a:t>
            </a:r>
            <a:r>
              <a:rPr lang="en-US" dirty="0"/>
              <a:t> Login e-RKAM v.2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6CBC16-99AA-B76B-3CE5-9E747E3732E3}"/>
              </a:ext>
            </a:extLst>
          </p:cNvPr>
          <p:cNvSpPr/>
          <p:nvPr/>
        </p:nvSpPr>
        <p:spPr>
          <a:xfrm>
            <a:off x="6696733" y="2563427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Kamad</a:t>
            </a:r>
            <a:r>
              <a:rPr lang="en-US" sz="1400" dirty="0"/>
              <a:t> </a:t>
            </a:r>
            <a:r>
              <a:rPr lang="en-US" sz="1400" dirty="0" err="1"/>
              <a:t>mengisi</a:t>
            </a:r>
            <a:r>
              <a:rPr lang="en-US" sz="1400" dirty="0"/>
              <a:t> </a:t>
            </a:r>
            <a:r>
              <a:rPr lang="en-US" sz="1400" dirty="0" err="1"/>
              <a:t>Rencana</a:t>
            </a:r>
            <a:r>
              <a:rPr lang="en-US" sz="1400" dirty="0"/>
              <a:t> </a:t>
            </a:r>
            <a:r>
              <a:rPr lang="en-US" sz="1400" dirty="0" err="1"/>
              <a:t>Pendapatan</a:t>
            </a:r>
            <a:r>
              <a:rPr lang="en-US" sz="1400" dirty="0"/>
              <a:t> BOS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BAFF1F-D2FF-225B-B894-E0366A1D7AF4}"/>
              </a:ext>
            </a:extLst>
          </p:cNvPr>
          <p:cNvSpPr/>
          <p:nvPr/>
        </p:nvSpPr>
        <p:spPr>
          <a:xfrm>
            <a:off x="6707364" y="3631972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Kamad</a:t>
            </a:r>
            <a:r>
              <a:rPr lang="en-US" sz="1400" dirty="0"/>
              <a:t> </a:t>
            </a:r>
            <a:r>
              <a:rPr lang="en-US" sz="1400" dirty="0" err="1"/>
              <a:t>memilih</a:t>
            </a:r>
            <a:r>
              <a:rPr lang="en-US" sz="1400" dirty="0"/>
              <a:t> </a:t>
            </a:r>
            <a:r>
              <a:rPr lang="en-US" sz="1400" dirty="0" err="1"/>
              <a:t>subkegiatan</a:t>
            </a:r>
            <a:r>
              <a:rPr lang="en-US" sz="1400" dirty="0"/>
              <a:t> yang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didanai</a:t>
            </a:r>
            <a:r>
              <a:rPr lang="en-US" sz="1400" dirty="0"/>
              <a:t> BOS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9601928-98B2-447C-80C1-14901CB9DAC5}"/>
              </a:ext>
            </a:extLst>
          </p:cNvPr>
          <p:cNvSpPr/>
          <p:nvPr/>
        </p:nvSpPr>
        <p:spPr>
          <a:xfrm>
            <a:off x="9322963" y="1472596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Staf</a:t>
            </a:r>
            <a:r>
              <a:rPr lang="en-US" dirty="0"/>
              <a:t> / </a:t>
            </a:r>
            <a:r>
              <a:rPr lang="en-US" dirty="0" err="1"/>
              <a:t>Bendahara</a:t>
            </a:r>
            <a:r>
              <a:rPr lang="en-US" dirty="0"/>
              <a:t> Login e-RKAM v.2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30E3CF-4E95-BFFD-E070-807A5398F116}"/>
              </a:ext>
            </a:extLst>
          </p:cNvPr>
          <p:cNvSpPr/>
          <p:nvPr/>
        </p:nvSpPr>
        <p:spPr>
          <a:xfrm>
            <a:off x="9322963" y="2563426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Mengisi</a:t>
            </a:r>
            <a:r>
              <a:rPr lang="en-US" sz="1600" dirty="0"/>
              <a:t> </a:t>
            </a:r>
            <a:r>
              <a:rPr lang="en-US" sz="1600" dirty="0" err="1"/>
              <a:t>rincian</a:t>
            </a:r>
            <a:r>
              <a:rPr lang="en-US" sz="1600" dirty="0"/>
              <a:t> </a:t>
            </a:r>
            <a:r>
              <a:rPr lang="en-US" sz="1600" dirty="0" err="1"/>
              <a:t>komponen</a:t>
            </a:r>
            <a:r>
              <a:rPr lang="en-US" sz="1600" dirty="0"/>
              <a:t> </a:t>
            </a:r>
            <a:r>
              <a:rPr lang="en-US" sz="1600" dirty="0" err="1"/>
              <a:t>biaya</a:t>
            </a:r>
            <a:endParaRPr lang="en-US" sz="16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0ED6026-1936-CCCE-454E-A192A88C6327}"/>
              </a:ext>
            </a:extLst>
          </p:cNvPr>
          <p:cNvSpPr/>
          <p:nvPr/>
        </p:nvSpPr>
        <p:spPr>
          <a:xfrm>
            <a:off x="6707364" y="4719131"/>
            <a:ext cx="2160176" cy="738963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Kamad</a:t>
            </a:r>
            <a:r>
              <a:rPr lang="en-US" dirty="0"/>
              <a:t> </a:t>
            </a:r>
            <a:r>
              <a:rPr lang="en-US" dirty="0" err="1"/>
              <a:t>Menyetujui</a:t>
            </a:r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C80E822-B34F-2B41-1CF2-B7D147E01CF0}"/>
              </a:ext>
            </a:extLst>
          </p:cNvPr>
          <p:cNvSpPr/>
          <p:nvPr/>
        </p:nvSpPr>
        <p:spPr>
          <a:xfrm>
            <a:off x="10017620" y="4619041"/>
            <a:ext cx="987964" cy="93470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Selesai</a:t>
            </a:r>
            <a:endParaRPr lang="en-US" sz="12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B06FEFEA-FCE4-BADD-B978-2E37140DF0AC}"/>
              </a:ext>
            </a:extLst>
          </p:cNvPr>
          <p:cNvCxnSpPr>
            <a:stCxn id="8" idx="3"/>
            <a:endCxn id="20" idx="1"/>
          </p:cNvCxnSpPr>
          <p:nvPr/>
        </p:nvCxnSpPr>
        <p:spPr>
          <a:xfrm flipV="1">
            <a:off x="6251945" y="1832426"/>
            <a:ext cx="438579" cy="965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60410FA2-32EA-8A51-9779-C5CFFE694D86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 rot="16200000" flipH="1">
            <a:off x="7592956" y="2379562"/>
            <a:ext cx="361520" cy="620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BD040B3-1FFC-372A-8D7A-E8CEFAAA6086}"/>
              </a:ext>
            </a:extLst>
          </p:cNvPr>
          <p:cNvCxnSpPr>
            <a:stCxn id="21" idx="2"/>
            <a:endCxn id="22" idx="0"/>
          </p:cNvCxnSpPr>
          <p:nvPr/>
        </p:nvCxnSpPr>
        <p:spPr>
          <a:xfrm rot="16200000" flipH="1">
            <a:off x="7617345" y="3461865"/>
            <a:ext cx="329582" cy="1063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2623F11-C90E-FF39-9D48-4F93EA786223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 flipV="1">
            <a:off x="8867540" y="1842078"/>
            <a:ext cx="455423" cy="215937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8B5B2BEB-1B4A-39A5-37CC-8BA0B34A43BA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 rot="5400000">
            <a:off x="10227118" y="2387492"/>
            <a:ext cx="351867" cy="1270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DA9F0A13-849B-0CCD-9298-407F6EA60DFB}"/>
              </a:ext>
            </a:extLst>
          </p:cNvPr>
          <p:cNvCxnSpPr>
            <a:stCxn id="25" idx="2"/>
            <a:endCxn id="27" idx="0"/>
          </p:cNvCxnSpPr>
          <p:nvPr/>
        </p:nvCxnSpPr>
        <p:spPr>
          <a:xfrm rot="5400000">
            <a:off x="8386881" y="2702961"/>
            <a:ext cx="1416742" cy="2615599"/>
          </a:xfrm>
          <a:prstGeom prst="bentConnector3">
            <a:avLst>
              <a:gd name="adj1" fmla="val 8752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0B38AE04-65A8-0A7F-787F-FC80F8E3FCAF}"/>
              </a:ext>
            </a:extLst>
          </p:cNvPr>
          <p:cNvCxnSpPr>
            <a:cxnSpLocks/>
            <a:stCxn id="27" idx="3"/>
            <a:endCxn id="29" idx="2"/>
          </p:cNvCxnSpPr>
          <p:nvPr/>
        </p:nvCxnSpPr>
        <p:spPr>
          <a:xfrm flipV="1">
            <a:off x="8867540" y="5086393"/>
            <a:ext cx="1150080" cy="222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BC86B37F-413B-9D76-FC38-7B2D17C25A4D}"/>
              </a:ext>
            </a:extLst>
          </p:cNvPr>
          <p:cNvSpPr/>
          <p:nvPr/>
        </p:nvSpPr>
        <p:spPr>
          <a:xfrm>
            <a:off x="1186416" y="5613155"/>
            <a:ext cx="9701324" cy="1040983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PENTING</a:t>
            </a:r>
          </a:p>
          <a:p>
            <a:pPr algn="ctr"/>
            <a:r>
              <a:rPr lang="en-US" sz="2000" dirty="0" err="1"/>
              <a:t>Usulan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/</a:t>
            </a:r>
            <a:r>
              <a:rPr lang="en-US" sz="2000" dirty="0" err="1"/>
              <a:t>SubKegiatan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e-RKAM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madrasah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menyelesaikan</a:t>
            </a:r>
            <a:r>
              <a:rPr lang="en-US" sz="2000" dirty="0"/>
              <a:t> EDM dan </a:t>
            </a:r>
            <a:r>
              <a:rPr lang="en-US" sz="2000" dirty="0" err="1"/>
              <a:t>disetujui</a:t>
            </a:r>
            <a:r>
              <a:rPr lang="en-US" sz="2000" dirty="0"/>
              <a:t> </a:t>
            </a:r>
            <a:r>
              <a:rPr lang="en-US" sz="2000" dirty="0" err="1"/>
              <a:t>Kamad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7411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244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</vt:lpstr>
      <vt:lpstr>PENJELASAN SINGKAT PENGISIAN EDM DAN e-RKAM v.2</vt:lpstr>
      <vt:lpstr>Login ke EDM e-RKAM v.2</vt:lpstr>
      <vt:lpstr>Catatan Penting</vt:lpstr>
      <vt:lpstr>Alur Pengisian dan Keterkaitan EDM dan eRKAM v.2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PENJELASAN SINGKAT PENGISIAN EDM DAN e-RKAM v.2</dc:title>
  <dc:creator>Farman Izhar</dc:creator>
  <cp:lastModifiedBy>Cosmic Note</cp:lastModifiedBy>
  <cp:revision>2</cp:revision>
  <dcterms:created xsi:type="dcterms:W3CDTF">2022-12-22T03:31:44Z</dcterms:created>
  <dcterms:modified xsi:type="dcterms:W3CDTF">2022-12-29T03:04:28Z</dcterms:modified>
</cp:coreProperties>
</file>